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301" r:id="rId4"/>
    <p:sldId id="302" r:id="rId5"/>
    <p:sldId id="303" r:id="rId6"/>
    <p:sldId id="298" r:id="rId7"/>
    <p:sldId id="299" r:id="rId8"/>
    <p:sldId id="300" r:id="rId9"/>
    <p:sldId id="304" r:id="rId10"/>
    <p:sldId id="305" r:id="rId11"/>
    <p:sldId id="292" r:id="rId12"/>
    <p:sldId id="275" r:id="rId13"/>
    <p:sldId id="294" r:id="rId14"/>
    <p:sldId id="295" r:id="rId15"/>
    <p:sldId id="2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4A3F7042-85F0-4EF8-9FB9-D2DE31F61BE8}"/>
    <pc:docChg chg="delSld">
      <pc:chgData name="Adam Minor" userId="8ba41960-985e-40fa-965b-8aad8b24e054" providerId="ADAL" clId="{4A3F7042-85F0-4EF8-9FB9-D2DE31F61BE8}" dt="2024-06-21T01:10:23.283" v="0" actId="47"/>
      <pc:docMkLst>
        <pc:docMk/>
      </pc:docMkLst>
      <pc:sldChg chg="del">
        <pc:chgData name="Adam Minor" userId="8ba41960-985e-40fa-965b-8aad8b24e054" providerId="ADAL" clId="{4A3F7042-85F0-4EF8-9FB9-D2DE31F61BE8}" dt="2024-06-21T01:10:23.283" v="0" actId="47"/>
        <pc:sldMkLst>
          <pc:docMk/>
          <pc:sldMk cId="428590821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note&#10;&#10;Description automatically generated">
            <a:extLst>
              <a:ext uri="{FF2B5EF4-FFF2-40B4-BE49-F238E27FC236}">
                <a16:creationId xmlns:a16="http://schemas.microsoft.com/office/drawing/2014/main" id="{902B8BBC-BF01-ABC5-2619-19C6DA1A2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7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gold chair&#10;&#10;Description automatically generated">
            <a:extLst>
              <a:ext uri="{FF2B5EF4-FFF2-40B4-BE49-F238E27FC236}">
                <a16:creationId xmlns:a16="http://schemas.microsoft.com/office/drawing/2014/main" id="{F145C3A3-BAB3-9DA1-54B2-D98700452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7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spoon with a handle&#10;&#10;Description automatically generated">
            <a:extLst>
              <a:ext uri="{FF2B5EF4-FFF2-40B4-BE49-F238E27FC236}">
                <a16:creationId xmlns:a16="http://schemas.microsoft.com/office/drawing/2014/main" id="{51549DA6-4D4F-36AD-5C87-1E68E36D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2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rown with green gems&#10;&#10;Description automatically generated">
            <a:extLst>
              <a:ext uri="{FF2B5EF4-FFF2-40B4-BE49-F238E27FC236}">
                <a16:creationId xmlns:a16="http://schemas.microsoft.com/office/drawing/2014/main" id="{86C14351-85C2-2E67-E367-4AECE828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30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cape with white trim&#10;&#10;Description automatically generated">
            <a:extLst>
              <a:ext uri="{FF2B5EF4-FFF2-40B4-BE49-F238E27FC236}">
                <a16:creationId xmlns:a16="http://schemas.microsoft.com/office/drawing/2014/main" id="{C47BDD9E-ECCB-D7EF-857E-44E37C55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8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in the grass&#10;&#10;Description automatically generated">
            <a:extLst>
              <a:ext uri="{FF2B5EF4-FFF2-40B4-BE49-F238E27FC236}">
                <a16:creationId xmlns:a16="http://schemas.microsoft.com/office/drawing/2014/main" id="{BF457E7E-24A8-1D45-0A0F-16D3DBDB0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9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ote&#10;&#10;Description automatically generated">
            <a:extLst>
              <a:ext uri="{FF2B5EF4-FFF2-40B4-BE49-F238E27FC236}">
                <a16:creationId xmlns:a16="http://schemas.microsoft.com/office/drawing/2014/main" id="{52D8FAED-FC97-32C8-87A4-C8502A1E5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7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C87CF8A5-2709-BFE9-940E-0ECF01D11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middle ages&#10;&#10;Description automatically generated">
            <a:extLst>
              <a:ext uri="{FF2B5EF4-FFF2-40B4-BE49-F238E27FC236}">
                <a16:creationId xmlns:a16="http://schemas.microsoft.com/office/drawing/2014/main" id="{385E3D95-A776-4C5C-B572-1DA690A5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74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8BA71-68C4-3539-D81D-317FD132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2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BB9C3-DF49-6708-0F5A-5F096996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27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85CB2-6CAA-1A87-6E1E-5196C431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6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02D06-3CA9-F6EC-9216-6E974DC0B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80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19</Words>
  <Application>Microsoft Office PowerPoint</Application>
  <PresentationFormat>Widescreen</PresentationFormat>
  <Paragraphs>1</Paragraphs>
  <Slides>15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2024-06-21T01:10:27Z</dcterms:modified>
</cp:coreProperties>
</file>